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63" r:id="rId6"/>
    <p:sldId id="265" r:id="rId7"/>
    <p:sldId id="322" r:id="rId8"/>
    <p:sldId id="323" r:id="rId9"/>
    <p:sldId id="324" r:id="rId10"/>
    <p:sldId id="326" r:id="rId11"/>
    <p:sldId id="325" r:id="rId12"/>
    <p:sldId id="311" r:id="rId13"/>
    <p:sldId id="320" r:id="rId14"/>
    <p:sldId id="327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  <p15:guide id="5" pos="2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828" autoAdjust="0"/>
  </p:normalViewPr>
  <p:slideViewPr>
    <p:cSldViewPr snapToGrid="0" showGuides="1">
      <p:cViewPr varScale="1">
        <p:scale>
          <a:sx n="134" d="100"/>
          <a:sy n="134" d="100"/>
        </p:scale>
        <p:origin x="1232" y="100"/>
      </p:cViewPr>
      <p:guideLst>
        <p:guide pos="3840"/>
        <p:guide orient="horz" pos="845"/>
        <p:guide orient="horz" pos="2260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84DF9-598C-714A-93A5-7D17D08AAA11}" type="datetimeFigureOut">
              <a:rPr kumimoji="1" lang="x-none" altLang="en-US" smtClean="0"/>
              <a:t>2024-05-13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8166-FDCC-1347-8A48-C2D1CB7BCF58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3896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멀티플레이 모드 개발 중</a:t>
            </a:r>
            <a:endParaRPr lang="en-US" altLang="ko-KR" dirty="0"/>
          </a:p>
          <a:p>
            <a:r>
              <a:rPr lang="ko-KR" altLang="en-US" dirty="0"/>
              <a:t>서버에 직접적으로 연결은 하지 않은 상태</a:t>
            </a:r>
            <a:endParaRPr lang="en-US" altLang="ko-KR" dirty="0"/>
          </a:p>
          <a:p>
            <a:r>
              <a:rPr lang="ko-KR" altLang="en-US" dirty="0"/>
              <a:t>다만 서버에서 </a:t>
            </a:r>
            <a:r>
              <a:rPr lang="en-US" altLang="ko-KR" dirty="0"/>
              <a:t>broadcast </a:t>
            </a:r>
            <a:r>
              <a:rPr lang="ko-KR" altLang="en-US" dirty="0"/>
              <a:t>한 데이터를 클라이언트가 어떻게 해석하고 표현할 지에 대한 내용을 중점적으로 개발하고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69059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91031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16858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56262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11526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49449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해당 기획내용 </a:t>
            </a:r>
            <a:r>
              <a:rPr lang="en-US" altLang="ko-KR" dirty="0"/>
              <a:t>– </a:t>
            </a:r>
            <a:r>
              <a:rPr lang="ko-KR" altLang="en-US" dirty="0"/>
              <a:t>동기화 부분에서는 어떤 데이터가 서버에게 오갈지 정의했음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데이터가 전송될 때의 기본적인 틀은 커맨드와 메시지 사이에 달러 표시를 포함함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커맨드의 종류는 사용자 관련 </a:t>
            </a:r>
            <a:r>
              <a:rPr lang="en-US" altLang="ko-KR" dirty="0"/>
              <a:t>4</a:t>
            </a:r>
            <a:r>
              <a:rPr lang="ko-KR" altLang="en-US" dirty="0"/>
              <a:t>가지와 </a:t>
            </a:r>
            <a:r>
              <a:rPr lang="ko-KR" altLang="en-US" dirty="0" err="1"/>
              <a:t>에셋</a:t>
            </a:r>
            <a:r>
              <a:rPr lang="ko-KR" altLang="en-US" dirty="0"/>
              <a:t> 관련 </a:t>
            </a:r>
            <a:r>
              <a:rPr lang="en-US" altLang="ko-KR" dirty="0"/>
              <a:t>3</a:t>
            </a:r>
            <a:r>
              <a:rPr lang="ko-KR" altLang="en-US" dirty="0"/>
              <a:t>가지로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7</a:t>
            </a:r>
            <a:r>
              <a:rPr lang="ko-KR" altLang="en-US" dirty="0"/>
              <a:t>가지를 가짐 </a:t>
            </a:r>
            <a:r>
              <a:rPr lang="en-US" altLang="ko-KR" dirty="0"/>
              <a:t>(</a:t>
            </a:r>
            <a:r>
              <a:rPr lang="ko-KR" altLang="en-US" dirty="0"/>
              <a:t>사용자 접속</a:t>
            </a:r>
            <a:r>
              <a:rPr lang="en-US" altLang="ko-KR" dirty="0"/>
              <a:t>, </a:t>
            </a:r>
            <a:r>
              <a:rPr lang="ko-KR" altLang="en-US" dirty="0"/>
              <a:t>사용자 퇴장</a:t>
            </a:r>
            <a:r>
              <a:rPr lang="en-US" altLang="ko-KR" dirty="0"/>
              <a:t>, </a:t>
            </a:r>
            <a:r>
              <a:rPr lang="ko-KR" altLang="en-US" dirty="0"/>
              <a:t>사용자 이동</a:t>
            </a:r>
            <a:r>
              <a:rPr lang="en-US" altLang="ko-KR" dirty="0"/>
              <a:t>, </a:t>
            </a:r>
            <a:r>
              <a:rPr lang="ko-KR" altLang="en-US" dirty="0"/>
              <a:t>사용자 상호작용</a:t>
            </a:r>
            <a:r>
              <a:rPr lang="en-US" altLang="ko-KR" dirty="0"/>
              <a:t>, </a:t>
            </a:r>
            <a:r>
              <a:rPr lang="ko-KR" altLang="en-US" dirty="0" err="1"/>
              <a:t>에셋</a:t>
            </a:r>
            <a:r>
              <a:rPr lang="ko-KR" altLang="en-US" dirty="0"/>
              <a:t> 설치</a:t>
            </a:r>
            <a:r>
              <a:rPr lang="en-US" altLang="ko-KR" dirty="0"/>
              <a:t>, </a:t>
            </a:r>
            <a:r>
              <a:rPr lang="ko-KR" altLang="en-US" dirty="0" err="1"/>
              <a:t>에셋</a:t>
            </a:r>
            <a:r>
              <a:rPr lang="ko-KR" altLang="en-US" dirty="0"/>
              <a:t> 삭제</a:t>
            </a:r>
            <a:r>
              <a:rPr lang="en-US" altLang="ko-KR" dirty="0"/>
              <a:t>, </a:t>
            </a:r>
            <a:r>
              <a:rPr lang="ko-KR" altLang="en-US" dirty="0" err="1"/>
              <a:t>에셋</a:t>
            </a:r>
            <a:r>
              <a:rPr lang="ko-KR" altLang="en-US" dirty="0"/>
              <a:t> 변경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 표는 해당 커맨드 종류에 따라 뒤에 나타나는 메시지의 형태를 정리한 것</a:t>
            </a:r>
            <a:endParaRPr lang="en-US" altLang="ko-KR" dirty="0"/>
          </a:p>
          <a:p>
            <a:r>
              <a:rPr lang="ko-KR" altLang="en-US" dirty="0" err="1"/>
              <a:t>에셋</a:t>
            </a:r>
            <a:r>
              <a:rPr lang="ko-KR" altLang="en-US" dirty="0"/>
              <a:t> 설치의 경우에는 설치되기 전에는 방에 존재하지 않기 때문에</a:t>
            </a:r>
            <a:r>
              <a:rPr lang="en-US" altLang="ko-KR" dirty="0"/>
              <a:t>, </a:t>
            </a:r>
            <a:r>
              <a:rPr lang="ko-KR" altLang="en-US" dirty="0"/>
              <a:t>방 오브젝트 </a:t>
            </a:r>
            <a:r>
              <a:rPr lang="en-US" altLang="ko-KR" dirty="0"/>
              <a:t>ID</a:t>
            </a:r>
            <a:r>
              <a:rPr lang="ko-KR" altLang="en-US" dirty="0"/>
              <a:t> 또한 존재하지 않음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설치가 승인된 경우에는 방 오브젝트 </a:t>
            </a:r>
            <a:r>
              <a:rPr lang="en-US" altLang="ko-KR" dirty="0"/>
              <a:t>ID</a:t>
            </a:r>
            <a:r>
              <a:rPr lang="ko-KR" altLang="en-US" dirty="0"/>
              <a:t>를 생성한 후에 기본 메시지 폼에 포함하여 전달함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에셋</a:t>
            </a:r>
            <a:r>
              <a:rPr lang="ko-KR" altLang="en-US" dirty="0"/>
              <a:t> 변경의 경우에는 변경 전 트랜스폼을 데이터에 포함하여 이전 상태를 유추할 수 있도록 하는 것을 목표로 </a:t>
            </a:r>
            <a:r>
              <a:rPr lang="ko-KR" altLang="en-US" dirty="0" err="1"/>
              <a:t>하고있음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해당 메시지를 받았을 때 클라이언트에서 어떻게 처리할 지도 개발 중에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91667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7126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73402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71A70-0AEA-EFD2-D656-EE2A34663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25E163-0C0B-C2DD-D007-E278943B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CDB3CC-1AC4-76A7-5AB8-EFC724FB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8" y="197162"/>
            <a:ext cx="616888" cy="618268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D2B20E1-C9BC-5C22-02BE-DB9D2B7A2341}"/>
              </a:ext>
            </a:extLst>
          </p:cNvPr>
          <p:cNvCxnSpPr>
            <a:cxnSpLocks/>
          </p:cNvCxnSpPr>
          <p:nvPr userDrawn="1"/>
        </p:nvCxnSpPr>
        <p:spPr>
          <a:xfrm>
            <a:off x="372000" y="6391974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날짜 개체 틀 3">
            <a:extLst>
              <a:ext uri="{FF2B5EF4-FFF2-40B4-BE49-F238E27FC236}">
                <a16:creationId xmlns:a16="http://schemas.microsoft.com/office/drawing/2014/main" id="{117A6635-FA67-4222-DC33-00B1C80D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5725"/>
            <a:ext cx="2743200" cy="365125"/>
          </a:xfrm>
        </p:spPr>
        <p:txBody>
          <a:bodyPr/>
          <a:lstStyle/>
          <a:p>
            <a:fld id="{F7617DA7-883F-E249-B952-A20C59B7E4B5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D0A1751D-2865-FE03-C342-4FC5F87A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5725"/>
            <a:ext cx="4114800" cy="365125"/>
          </a:xfrm>
        </p:spPr>
        <p:txBody>
          <a:bodyPr/>
          <a:lstStyle/>
          <a:p>
            <a:endParaRPr kumimoji="1" lang="x-none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104C6BB4-8455-0B95-1F0C-212C1C05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725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26DD9AC-6BAC-083D-725F-0023B3239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200" y="352258"/>
            <a:ext cx="2012829" cy="3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37FE-02CF-8D33-CFAE-F1B49E1C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A7C842-7DCF-7B5F-075A-FC650EE7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764C48-4D49-C7E9-0F2E-D2A81231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25440-9A21-BC41-8AFB-46B91898BFE3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DEEEF-B84B-558C-B166-4EAD7EE2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AE40D-E196-B1DF-1972-705DC331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6574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66A16E-A36E-0523-B5C1-93A119942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61F3B4-7E00-74E6-B706-E77A5868E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B58A0-E78F-7CD6-9521-89E4F6CE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A634-B434-C144-BCA2-D3D15E9F80DB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C9369-2C6A-2B55-FA93-9F8280FF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1847B-F87E-74E1-1E81-80E2F7B1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2111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F10F8-D169-A075-9573-ECB8A0A1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209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A772B-23A7-2D92-1E72-B4200577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963"/>
            <a:ext cx="10515600" cy="5122000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 b="0" i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40000"/>
              </a:lnSpc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lnSpc>
                <a:spcPct val="140000"/>
              </a:lnSpc>
              <a:defRPr sz="1200" b="0" i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EF897-6020-9A43-8C03-7356B26C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5725"/>
            <a:ext cx="2743200" cy="365125"/>
          </a:xfrm>
        </p:spPr>
        <p:txBody>
          <a:bodyPr/>
          <a:lstStyle/>
          <a:p>
            <a:fld id="{F7617DA7-883F-E249-B952-A20C59B7E4B5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FE6E0-3FC9-EFC0-7859-DC3BAAD1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5725"/>
            <a:ext cx="4114800" cy="365125"/>
          </a:xfr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AD61F-2EB2-D32F-3393-8B22702B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725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0B356-25AB-143F-B55E-FFDD26692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8" y="197162"/>
            <a:ext cx="616888" cy="61826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2240A18-D7CC-FB2A-19AB-F3D5A42AA08B}"/>
              </a:ext>
            </a:extLst>
          </p:cNvPr>
          <p:cNvCxnSpPr>
            <a:cxnSpLocks/>
          </p:cNvCxnSpPr>
          <p:nvPr userDrawn="1"/>
        </p:nvCxnSpPr>
        <p:spPr>
          <a:xfrm>
            <a:off x="372000" y="6391974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53D4E0A-7020-3B73-1B70-40C404D5ED0A}"/>
              </a:ext>
            </a:extLst>
          </p:cNvPr>
          <p:cNvCxnSpPr>
            <a:cxnSpLocks/>
          </p:cNvCxnSpPr>
          <p:nvPr userDrawn="1"/>
        </p:nvCxnSpPr>
        <p:spPr>
          <a:xfrm>
            <a:off x="372000" y="974848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4FC3ECF1-2D4D-81FE-F742-1ABF282286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200" y="352258"/>
            <a:ext cx="2012829" cy="3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31B5-D347-E620-8159-E06563325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D8AB1-6E00-A0A3-A64C-7625F5E63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1128B-FED0-56F1-8509-C1150DAD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43B1-296D-604D-80DF-42C2A9BC51BA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675D9-A2D5-785A-DBD2-CD60E83A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61955-603F-506F-154F-FD7D4BD0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742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E3D87-A19F-5F26-A799-819B9A0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A9AB0-7B68-EB0A-5501-9348E14D2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0C0C1-D4CD-625A-9699-69392FA13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48F4C9-C4A4-2582-7CCF-2B72744C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2CAD-BA11-CB46-8D5C-85DF978E2AEA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0B619B-1CF2-BA82-817C-E86D4025C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20CFD-3EE6-008E-CC92-C245B729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65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C6EC-00F2-3866-1542-A36847C0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276DD-44F9-C866-1832-B5633EB90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7C717B-8E22-BEB9-77C8-9D29BE2FD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5A62D2-6110-A159-E763-EFA1F8364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2DCD9D-0C74-B3F9-624B-25348B2F0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58D9F3-2E41-DE0A-6939-0BD6C54D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29E9-2168-AC47-8332-D463072757A3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3E60E9-619E-AD2C-64C7-B8CB6076C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BD6B5-DB13-EFB1-4A63-49940C88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8347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D8608-2C7F-333B-729F-4A002279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B7B568-805B-0ACB-22BE-25B74C91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85A7-3BD9-6043-92E1-D2B0EA26D44F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99EDED-3763-8EB3-B123-C648CF8D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0E8265-270B-6F4E-EA5A-02BCA13D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3614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B7789C-E960-C619-9819-C306A9FD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AEBD-C1FF-9443-BD40-454E7CF03C0B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4B2D7-173D-5D31-D030-F6E6F6CC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EA0E12-47C4-3D6D-13F8-7BBC31AF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6638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F1FFA-C037-8D05-3606-F976AFD6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6E6A9-20EC-8E31-7D22-C06A5E618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744832-13C3-55FC-B801-052F6C7A8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8B612-AA36-7CA3-1420-CB2B411F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A62E-5A5D-934E-8851-6BD8539A19D8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425329-6D12-443E-5CA6-D89A6BE8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D56BD-EFDD-F4FE-CC82-5016D666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4472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5E28-845F-6260-CD8E-ABEE6ED2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4BEF4D-DBCA-A0C3-E34C-2771072EB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FB100-AEA5-C274-805A-6BE8C3328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377D6D-3B05-5244-CBAF-D040D6EE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FA4A-EB99-B64B-ACF4-B89C7B8C8039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88E3F-F1DE-113C-4027-11D72743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38E13-E3F2-79A1-E64E-425E08D2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358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152BBD-317C-9A34-8D75-795DB2A9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6782E-BF79-3DD7-7825-333A0BE76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1502B-4AB2-7D7D-7CF6-F3A004206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B2326-28C8-844C-AD77-AF4BB0591D48}" type="datetime1">
              <a:rPr kumimoji="1" lang="ko-KR" altLang="en-US" smtClean="0"/>
              <a:t>2024-05-13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DEECE-3D6C-925E-42FD-C19524522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D95D1-A7B6-2A2C-FF7B-5EE88129E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637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0EF34345-A049-A5D8-551B-589E668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1</a:t>
            </a:fld>
            <a:endParaRPr kumimoji="1" lang="x-none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647AF-6ED8-2DFB-F67B-72F68F8F54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4260850" y="1593850"/>
            <a:ext cx="3670300" cy="367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EC8DE-7224-A346-AB73-5EC9D564CD9D}"/>
              </a:ext>
            </a:extLst>
          </p:cNvPr>
          <p:cNvSpPr txBox="1"/>
          <p:nvPr/>
        </p:nvSpPr>
        <p:spPr>
          <a:xfrm>
            <a:off x="2983617" y="2435554"/>
            <a:ext cx="62247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 err="1">
                <a:latin typeface="+mn-ea"/>
              </a:rPr>
              <a:t>캡스톤</a:t>
            </a:r>
            <a:r>
              <a:rPr kumimoji="1" lang="ko-KR" altLang="en-US" sz="4400" dirty="0">
                <a:latin typeface="+mn-ea"/>
              </a:rPr>
              <a:t> 디자인 중간발표</a:t>
            </a:r>
            <a:endParaRPr kumimoji="1" lang="x-none" altLang="en-US" sz="4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BDE2D-13EE-476A-51F9-B46B3DCF649A}"/>
              </a:ext>
            </a:extLst>
          </p:cNvPr>
          <p:cNvSpPr txBox="1"/>
          <p:nvPr/>
        </p:nvSpPr>
        <p:spPr>
          <a:xfrm>
            <a:off x="4603034" y="3468340"/>
            <a:ext cx="2985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latin typeface="+mn-ea"/>
              </a:rPr>
              <a:t>NEXT REALITY</a:t>
            </a:r>
            <a:r>
              <a:rPr kumimoji="1" lang="ko-KR" altLang="en-US" sz="2800" dirty="0">
                <a:latin typeface="+mn-ea"/>
              </a:rPr>
              <a:t> 팀</a:t>
            </a:r>
            <a:endParaRPr kumimoji="1" lang="x-none" altLang="en-US" sz="28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F1716-D5F9-77BB-CB76-A78ECF93DD7A}"/>
              </a:ext>
            </a:extLst>
          </p:cNvPr>
          <p:cNvSpPr txBox="1"/>
          <p:nvPr/>
        </p:nvSpPr>
        <p:spPr>
          <a:xfrm>
            <a:off x="5357657" y="4073857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x-none" sz="2000" dirty="0">
                <a:latin typeface="+mn-ea"/>
              </a:rPr>
              <a:t>2024-05-13</a:t>
            </a:r>
            <a:endParaRPr kumimoji="1" lang="x-none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413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DCF4-D436-0009-3A8A-898E0342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– </a:t>
            </a:r>
            <a:r>
              <a:rPr lang="ko-KR" altLang="en-US" dirty="0"/>
              <a:t>멀티플레이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4540-40FE-5436-B849-C72B3902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10</a:t>
            </a:fld>
            <a:endParaRPr kumimoji="1" lang="x-none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679E4-F420-5E0C-D53C-D122F0BA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41438"/>
            <a:ext cx="4521158" cy="4047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FC920-5273-F116-AB30-E2531CF440C4}"/>
              </a:ext>
            </a:extLst>
          </p:cNvPr>
          <p:cNvSpPr txBox="1"/>
          <p:nvPr/>
        </p:nvSpPr>
        <p:spPr>
          <a:xfrm>
            <a:off x="6096000" y="1509712"/>
            <a:ext cx="5456302" cy="3371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게임 서버 </a:t>
            </a:r>
            <a:r>
              <a:rPr lang="en-US" altLang="ko-KR" dirty="0"/>
              <a:t>Go</a:t>
            </a:r>
            <a:r>
              <a:rPr lang="ko-KR" altLang="en-US" dirty="0"/>
              <a:t>로 제작 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현재 </a:t>
            </a:r>
            <a:r>
              <a:rPr lang="en-US" altLang="ko-KR" dirty="0" err="1"/>
              <a:t>PlayerJoin</a:t>
            </a:r>
            <a:r>
              <a:rPr lang="en-US" altLang="ko-KR" dirty="0"/>
              <a:t>, </a:t>
            </a:r>
            <a:r>
              <a:rPr lang="en-US" altLang="ko-KR" dirty="0" err="1"/>
              <a:t>PlayerLeave</a:t>
            </a:r>
            <a:r>
              <a:rPr lang="en-US" altLang="ko-KR" dirty="0"/>
              <a:t> </a:t>
            </a:r>
            <a:r>
              <a:rPr lang="ko-KR" altLang="en-US" dirty="0"/>
              <a:t>구현 성공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중복 아이디</a:t>
            </a:r>
            <a:r>
              <a:rPr lang="en-US" altLang="ko-KR" dirty="0"/>
              <a:t>, IP</a:t>
            </a:r>
            <a:r>
              <a:rPr lang="ko-KR" altLang="en-US" dirty="0"/>
              <a:t>의 경우 접속 불가하게 함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PlayerMove</a:t>
            </a:r>
            <a:r>
              <a:rPr lang="en-US" altLang="ko-KR" dirty="0"/>
              <a:t> </a:t>
            </a:r>
            <a:r>
              <a:rPr lang="ko-KR" altLang="en-US" dirty="0"/>
              <a:t>구현 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이후에 </a:t>
            </a:r>
            <a:r>
              <a:rPr lang="en-US" altLang="ko-KR" dirty="0" err="1"/>
              <a:t>AssetCreate</a:t>
            </a:r>
            <a:r>
              <a:rPr lang="en-US" altLang="ko-KR" dirty="0"/>
              <a:t>, </a:t>
            </a:r>
            <a:r>
              <a:rPr lang="en-US" altLang="ko-KR" dirty="0" err="1"/>
              <a:t>AssetMove</a:t>
            </a:r>
            <a:r>
              <a:rPr lang="en-US" altLang="ko-KR" dirty="0"/>
              <a:t>, </a:t>
            </a:r>
            <a:r>
              <a:rPr lang="en-US" altLang="ko-KR" dirty="0" err="1"/>
              <a:t>AssetDelete</a:t>
            </a:r>
            <a:r>
              <a:rPr lang="en-US" altLang="ko-KR" dirty="0"/>
              <a:t> </a:t>
            </a:r>
            <a:r>
              <a:rPr lang="ko-KR" altLang="en-US" dirty="0"/>
              <a:t>구현 필요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특히 </a:t>
            </a:r>
            <a:r>
              <a:rPr lang="en-US" altLang="ko-KR" dirty="0"/>
              <a:t>Asset </a:t>
            </a:r>
            <a:r>
              <a:rPr lang="ko-KR" altLang="en-US" dirty="0"/>
              <a:t>관련 요청은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/>
              <a:t>Creator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에서 유저 권한을 확인해야 함</a:t>
            </a:r>
          </a:p>
        </p:txBody>
      </p:sp>
    </p:spTree>
    <p:extLst>
      <p:ext uri="{BB962C8B-B14F-4D97-AF65-F5344CB8AC3E}">
        <p14:creationId xmlns:p14="http://schemas.microsoft.com/office/powerpoint/2010/main" val="2237904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DCF4-D436-0009-3A8A-898E0342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팀원 개발 내용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4540-40FE-5436-B849-C72B3902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11</a:t>
            </a:fld>
            <a:endParaRPr kumimoji="1" lang="x-none" altLang="en-US"/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C5FE547E-1C42-CAFB-E709-583D2653C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312" y="1609724"/>
            <a:ext cx="1662113" cy="1662113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A630C632-3579-5A3C-060F-FDBD8AA52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4943" y="1609724"/>
            <a:ext cx="1662113" cy="1662113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A58946C2-4A08-642A-147E-2E3E21925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72575" y="1609723"/>
            <a:ext cx="1662113" cy="1662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BDA995-37C4-3225-3B38-DA4A3A671C78}"/>
              </a:ext>
            </a:extLst>
          </p:cNvPr>
          <p:cNvSpPr txBox="1"/>
          <p:nvPr/>
        </p:nvSpPr>
        <p:spPr>
          <a:xfrm>
            <a:off x="1749787" y="31155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이혜림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4EEBE-A0C2-AEA1-D5B7-15124C84E1F4}"/>
              </a:ext>
            </a:extLst>
          </p:cNvPr>
          <p:cNvSpPr txBox="1"/>
          <p:nvPr/>
        </p:nvSpPr>
        <p:spPr>
          <a:xfrm>
            <a:off x="5657417" y="31155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박준서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DBDA6D-EF5B-0BF0-7FAD-2742D197AFFD}"/>
              </a:ext>
            </a:extLst>
          </p:cNvPr>
          <p:cNvSpPr txBox="1"/>
          <p:nvPr/>
        </p:nvSpPr>
        <p:spPr>
          <a:xfrm>
            <a:off x="9565050" y="31155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최준혁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4D36B-E1C0-E320-6708-7A3A37DF2FCB}"/>
              </a:ext>
            </a:extLst>
          </p:cNvPr>
          <p:cNvSpPr txBox="1"/>
          <p:nvPr/>
        </p:nvSpPr>
        <p:spPr>
          <a:xfrm>
            <a:off x="1216182" y="3586164"/>
            <a:ext cx="1944378" cy="1529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/>
              <a:t>에셋</a:t>
            </a:r>
            <a:r>
              <a:rPr lang="ko-KR" altLang="en-US" sz="1600" dirty="0"/>
              <a:t> 업로드 구현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User Manager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HTTP </a:t>
            </a:r>
            <a:r>
              <a:rPr lang="ko-KR" altLang="en-US" sz="1600" dirty="0"/>
              <a:t>통신용 클래스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UDP</a:t>
            </a:r>
            <a:r>
              <a:rPr lang="ko-KR" altLang="en-US" sz="1600" dirty="0"/>
              <a:t> 게임 서버</a:t>
            </a:r>
            <a:r>
              <a:rPr lang="en-US" altLang="ko-KR" sz="1600" dirty="0"/>
              <a:t> </a:t>
            </a:r>
            <a:r>
              <a:rPr lang="ko-KR" altLang="en-US" sz="1600" dirty="0"/>
              <a:t>통신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98A90F-90D6-F41F-9C23-DC66BAA9B8B9}"/>
              </a:ext>
            </a:extLst>
          </p:cNvPr>
          <p:cNvSpPr txBox="1"/>
          <p:nvPr/>
        </p:nvSpPr>
        <p:spPr>
          <a:xfrm>
            <a:off x="8531119" y="3587750"/>
            <a:ext cx="2945037" cy="1570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Map</a:t>
            </a:r>
            <a:r>
              <a:rPr lang="ko-KR" altLang="en-US" sz="1600" dirty="0"/>
              <a:t> </a:t>
            </a:r>
            <a:r>
              <a:rPr lang="en-US" altLang="ko-KR" sz="1600" dirty="0"/>
              <a:t>Data</a:t>
            </a:r>
            <a:r>
              <a:rPr lang="ko-KR" altLang="en-US" sz="1600" dirty="0"/>
              <a:t> </a:t>
            </a:r>
            <a:r>
              <a:rPr lang="en-US" altLang="ko-KR" sz="1600" dirty="0"/>
              <a:t>Controller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Asset Routine Manager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멀티플레이 동기화 프로토타입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UDP </a:t>
            </a:r>
            <a:r>
              <a:rPr lang="ko-KR" altLang="en-US" sz="1600" dirty="0"/>
              <a:t>클라이언트 통신</a:t>
            </a: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50BF7A-33C0-57CC-D034-EA621DD79374}"/>
              </a:ext>
            </a:extLst>
          </p:cNvPr>
          <p:cNvSpPr txBox="1"/>
          <p:nvPr/>
        </p:nvSpPr>
        <p:spPr>
          <a:xfrm>
            <a:off x="4754928" y="3582394"/>
            <a:ext cx="2682145" cy="1437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전반적인 </a:t>
            </a:r>
            <a:r>
              <a:rPr lang="en-US" altLang="ko-KR" sz="1600" dirty="0"/>
              <a:t>GUI </a:t>
            </a:r>
            <a:r>
              <a:rPr lang="ko-KR" altLang="en-US" sz="1600" dirty="0"/>
              <a:t>설계</a:t>
            </a:r>
            <a:r>
              <a:rPr lang="en-US" altLang="ko-KR" sz="16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 err="1"/>
              <a:t>에셋</a:t>
            </a:r>
            <a:r>
              <a:rPr lang="ko-KR" altLang="en-US" sz="1200" dirty="0"/>
              <a:t> 드로우 창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에셋</a:t>
            </a:r>
            <a:r>
              <a:rPr lang="ko-KR" altLang="en-US" sz="1200" dirty="0"/>
              <a:t> 변경 </a:t>
            </a:r>
            <a:r>
              <a:rPr lang="ko-KR" altLang="en-US" sz="1200" dirty="0" err="1"/>
              <a:t>기즈모</a:t>
            </a:r>
            <a:r>
              <a:rPr lang="ko-KR" altLang="en-US" sz="1200" dirty="0"/>
              <a:t> 등</a:t>
            </a:r>
            <a:r>
              <a:rPr lang="en-US" altLang="ko-KR" sz="1200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멀티플레이 동기화 고도화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플레이어 애니메이션 추가</a:t>
            </a:r>
          </a:p>
        </p:txBody>
      </p:sp>
    </p:spTree>
    <p:extLst>
      <p:ext uri="{BB962C8B-B14F-4D97-AF65-F5344CB8AC3E}">
        <p14:creationId xmlns:p14="http://schemas.microsoft.com/office/powerpoint/2010/main" val="192167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52A10-218D-2240-5309-56625448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66D7F-3060-B828-0534-18FE510D6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개발 현황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2. </a:t>
            </a:r>
            <a:r>
              <a:rPr kumimoji="1" lang="ko-KR" altLang="en-US" dirty="0"/>
              <a:t>개발 내용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- </a:t>
            </a:r>
            <a:r>
              <a:rPr kumimoji="1" lang="ko-KR" altLang="en-US" dirty="0"/>
              <a:t>사용자 정보 시스템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- </a:t>
            </a:r>
            <a:r>
              <a:rPr kumimoji="1" lang="ko-KR" altLang="en-US" dirty="0" err="1"/>
              <a:t>에셋</a:t>
            </a:r>
            <a:r>
              <a:rPr kumimoji="1" lang="ko-KR" altLang="en-US" dirty="0"/>
              <a:t> 시스템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- </a:t>
            </a:r>
            <a:r>
              <a:rPr kumimoji="1" lang="ko-KR" altLang="en-US" dirty="0"/>
              <a:t>맵 시스템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- </a:t>
            </a:r>
            <a:r>
              <a:rPr kumimoji="1" lang="ko-KR" altLang="en-US" dirty="0"/>
              <a:t>멀티플레이 시스템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3. </a:t>
            </a:r>
            <a:r>
              <a:rPr kumimoji="1" lang="ko-KR" altLang="en-US" dirty="0"/>
              <a:t>팀원 개발 내용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0E0BB-4275-6D68-3633-5868D46E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276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DCF4-D436-0009-3A8A-898E0342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개발 현황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4540-40FE-5436-B849-C72B3902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3</a:t>
            </a:fld>
            <a:endParaRPr kumimoji="1" lang="x-none" altLang="en-US"/>
          </a:p>
        </p:txBody>
      </p:sp>
      <p:pic>
        <p:nvPicPr>
          <p:cNvPr id="9" name="그림 8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B2E246F5-C9D3-2A90-B347-4CC926D1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602350"/>
            <a:ext cx="9639300" cy="38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7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DCF4-D436-0009-3A8A-898E0342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– </a:t>
            </a:r>
            <a:r>
              <a:rPr lang="ko-KR" altLang="en-US" dirty="0"/>
              <a:t>사용자 정보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4540-40FE-5436-B849-C72B3902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4</a:t>
            </a:fld>
            <a:endParaRPr kumimoji="1" lang="x-none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342BC70-8DD6-0321-52E1-DE0AC88B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4038601"/>
            <a:ext cx="3601732" cy="201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1AA40004-7D5B-E770-F5AF-8FD7624F7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232" y="4037484"/>
            <a:ext cx="3613536" cy="201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F795F07E-D919-AA1E-27C5-309BCD4E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081" y="4006929"/>
            <a:ext cx="3613534" cy="204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AB9F5C-9D90-3A50-7D83-043948273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37" y="1319036"/>
            <a:ext cx="2667001" cy="1749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630B5-A936-C9ED-15EB-4C563946A7D8}"/>
              </a:ext>
            </a:extLst>
          </p:cNvPr>
          <p:cNvSpPr txBox="1"/>
          <p:nvPr/>
        </p:nvSpPr>
        <p:spPr>
          <a:xfrm>
            <a:off x="3509962" y="1754775"/>
            <a:ext cx="4767652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개발 완료 </a:t>
            </a:r>
            <a:r>
              <a:rPr lang="en-US" altLang="ko-KR" dirty="0"/>
              <a:t>(HTTP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사용자 정보 확인 가능</a:t>
            </a:r>
            <a:r>
              <a:rPr lang="en-US" altLang="ko-KR" dirty="0"/>
              <a:t>. </a:t>
            </a:r>
            <a:r>
              <a:rPr lang="ko-KR" altLang="en-US" dirty="0"/>
              <a:t>편집 기능은 추가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813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DCF4-D436-0009-3A8A-898E0342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– </a:t>
            </a:r>
            <a:r>
              <a:rPr lang="ko-KR" altLang="en-US" dirty="0" err="1"/>
              <a:t>에셋</a:t>
            </a:r>
            <a:r>
              <a:rPr lang="ko-KR" altLang="en-US" dirty="0"/>
              <a:t>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4540-40FE-5436-B849-C72B3902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5</a:t>
            </a:fld>
            <a:endParaRPr kumimoji="1" lang="x-none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630B5-A936-C9ED-15EB-4C563946A7D8}"/>
              </a:ext>
            </a:extLst>
          </p:cNvPr>
          <p:cNvSpPr txBox="1"/>
          <p:nvPr/>
        </p:nvSpPr>
        <p:spPr>
          <a:xfrm>
            <a:off x="3333750" y="1526461"/>
            <a:ext cx="4027064" cy="878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에셋</a:t>
            </a:r>
            <a:r>
              <a:rPr lang="ko-KR" altLang="en-US" dirty="0"/>
              <a:t> 업로드</a:t>
            </a:r>
            <a:r>
              <a:rPr lang="en-US" altLang="ko-KR" dirty="0"/>
              <a:t>, </a:t>
            </a:r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편집 구현 완료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에셋</a:t>
            </a:r>
            <a:r>
              <a:rPr lang="ko-KR" altLang="en-US" dirty="0"/>
              <a:t> 구매 추가 예정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7DA254-807E-C83B-0309-1725DDBF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7" y="1301912"/>
            <a:ext cx="2643456" cy="1742723"/>
          </a:xfrm>
          <a:prstGeom prst="rect">
            <a:avLst/>
          </a:prstGeom>
        </p:spPr>
      </p:pic>
      <p:pic>
        <p:nvPicPr>
          <p:cNvPr id="6" name="그림 5" descr="스크린샷, 애니메이션, 만화 영화, 이모티콘이(가) 표시된 사진&#10;&#10;자동 생성된 설명">
            <a:extLst>
              <a:ext uri="{FF2B5EF4-FFF2-40B4-BE49-F238E27FC236}">
                <a16:creationId xmlns:a16="http://schemas.microsoft.com/office/drawing/2014/main" id="{A4BE1D15-A6F2-41CC-8612-D179E9B7C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631" y="1241882"/>
            <a:ext cx="2654157" cy="1492964"/>
          </a:xfrm>
          <a:prstGeom prst="rect">
            <a:avLst/>
          </a:prstGeom>
        </p:spPr>
      </p:pic>
      <p:pic>
        <p:nvPicPr>
          <p:cNvPr id="8" name="그림 7" descr="스크린샷, 애니메이션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6FDD975-0387-BCD1-478D-6C6D7697E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585" y="2892676"/>
            <a:ext cx="2678203" cy="1506489"/>
          </a:xfrm>
          <a:prstGeom prst="rect">
            <a:avLst/>
          </a:prstGeom>
        </p:spPr>
      </p:pic>
      <p:pic>
        <p:nvPicPr>
          <p:cNvPr id="9" name="그림 8" descr="스크린샷, 텍스트, 멀티미디어 소프트웨어, 애니메이션이(가) 표시된 사진&#10;&#10;자동 생성된 설명">
            <a:extLst>
              <a:ext uri="{FF2B5EF4-FFF2-40B4-BE49-F238E27FC236}">
                <a16:creationId xmlns:a16="http://schemas.microsoft.com/office/drawing/2014/main" id="{1753CDDE-8D9C-1763-F70D-6B588D37B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585" y="4562088"/>
            <a:ext cx="2678202" cy="150648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7596F0-4570-EBED-A719-2B66347AFE60}"/>
              </a:ext>
            </a:extLst>
          </p:cNvPr>
          <p:cNvSpPr/>
          <p:nvPr/>
        </p:nvSpPr>
        <p:spPr>
          <a:xfrm>
            <a:off x="762448" y="4644250"/>
            <a:ext cx="1744801" cy="1424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</a:rPr>
              <a:t>DownRoutine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6545EBB-88E3-4AA9-3F21-E26579FF6B34}"/>
              </a:ext>
            </a:extLst>
          </p:cNvPr>
          <p:cNvSpPr/>
          <p:nvPr/>
        </p:nvSpPr>
        <p:spPr>
          <a:xfrm>
            <a:off x="2777871" y="4644250"/>
            <a:ext cx="1744801" cy="1424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</a:rPr>
              <a:t>LoadRoutine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0CF2DF3-288A-1BC0-07F0-C93CF1934B82}"/>
              </a:ext>
            </a:extLst>
          </p:cNvPr>
          <p:cNvSpPr/>
          <p:nvPr/>
        </p:nvSpPr>
        <p:spPr>
          <a:xfrm>
            <a:off x="4788531" y="4644250"/>
            <a:ext cx="1744801" cy="1424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</a:rPr>
              <a:t>WearRoutine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9030A82-A279-EFCA-65FD-38542827F20D}"/>
              </a:ext>
            </a:extLst>
          </p:cNvPr>
          <p:cNvSpPr/>
          <p:nvPr/>
        </p:nvSpPr>
        <p:spPr>
          <a:xfrm>
            <a:off x="6803954" y="4644249"/>
            <a:ext cx="1744801" cy="1424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</a:rPr>
              <a:t>EndRoutine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0A0696B-D966-F297-9DE6-3743A2987DFA}"/>
              </a:ext>
            </a:extLst>
          </p:cNvPr>
          <p:cNvSpPr/>
          <p:nvPr/>
        </p:nvSpPr>
        <p:spPr>
          <a:xfrm>
            <a:off x="2507249" y="4948471"/>
            <a:ext cx="270622" cy="589397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C769156-9B8D-5992-4294-F1E21B7A15A6}"/>
              </a:ext>
            </a:extLst>
          </p:cNvPr>
          <p:cNvSpPr/>
          <p:nvPr/>
        </p:nvSpPr>
        <p:spPr>
          <a:xfrm>
            <a:off x="4517909" y="4948471"/>
            <a:ext cx="270622" cy="589397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1C9018E-DAC9-74CC-0CE6-A57394314B5E}"/>
              </a:ext>
            </a:extLst>
          </p:cNvPr>
          <p:cNvSpPr/>
          <p:nvPr/>
        </p:nvSpPr>
        <p:spPr>
          <a:xfrm>
            <a:off x="6533332" y="4948471"/>
            <a:ext cx="270622" cy="589397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6FC8AC-F4BE-562F-C6F4-7D687E557203}"/>
              </a:ext>
            </a:extLst>
          </p:cNvPr>
          <p:cNvSpPr txBox="1"/>
          <p:nvPr/>
        </p:nvSpPr>
        <p:spPr>
          <a:xfrm>
            <a:off x="762448" y="4029512"/>
            <a:ext cx="2137124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에셋</a:t>
            </a:r>
            <a:r>
              <a:rPr lang="ko-KR" altLang="en-US" dirty="0"/>
              <a:t> 다운로드</a:t>
            </a:r>
            <a:r>
              <a:rPr lang="en-US" altLang="ko-KR" dirty="0"/>
              <a:t> </a:t>
            </a:r>
            <a:r>
              <a:rPr lang="ko-KR" altLang="en-US" dirty="0"/>
              <a:t>루틴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533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DCF4-D436-0009-3A8A-898E0342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– </a:t>
            </a:r>
            <a:r>
              <a:rPr lang="ko-KR" altLang="en-US" dirty="0"/>
              <a:t>맵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4540-40FE-5436-B849-C72B3902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6</a:t>
            </a:fld>
            <a:endParaRPr kumimoji="1" lang="x-none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630B5-A936-C9ED-15EB-4C563946A7D8}"/>
              </a:ext>
            </a:extLst>
          </p:cNvPr>
          <p:cNvSpPr txBox="1"/>
          <p:nvPr/>
        </p:nvSpPr>
        <p:spPr>
          <a:xfrm>
            <a:off x="3333750" y="1526461"/>
            <a:ext cx="297228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맵 저장</a:t>
            </a:r>
            <a:r>
              <a:rPr lang="en-US" altLang="ko-KR" dirty="0"/>
              <a:t>/</a:t>
            </a:r>
            <a:r>
              <a:rPr lang="ko-KR" altLang="en-US" dirty="0"/>
              <a:t>불러오기 구현 완료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맵 버전 관리 추가 예정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0F965C-444D-7EB0-0DB6-EE9DEB19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11" y="1293613"/>
            <a:ext cx="2459274" cy="16718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C83DDB-3DF6-34A9-7DA8-B7CB8562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972" y="1318788"/>
            <a:ext cx="3918004" cy="2268667"/>
          </a:xfrm>
          <a:prstGeom prst="rect">
            <a:avLst/>
          </a:prstGeom>
        </p:spPr>
      </p:pic>
      <p:pic>
        <p:nvPicPr>
          <p:cNvPr id="21" name="그래픽 20" descr="서버 단색으로 채워진">
            <a:extLst>
              <a:ext uri="{FF2B5EF4-FFF2-40B4-BE49-F238E27FC236}">
                <a16:creationId xmlns:a16="http://schemas.microsoft.com/office/drawing/2014/main" id="{3B702BA5-A638-5369-5D4A-5AA18B663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8312" y="4624812"/>
            <a:ext cx="914400" cy="914400"/>
          </a:xfrm>
          <a:prstGeom prst="rect">
            <a:avLst/>
          </a:prstGeom>
        </p:spPr>
      </p:pic>
      <p:pic>
        <p:nvPicPr>
          <p:cNvPr id="23" name="그래픽 22" descr="모니터 단색으로 채워진">
            <a:extLst>
              <a:ext uri="{FF2B5EF4-FFF2-40B4-BE49-F238E27FC236}">
                <a16:creationId xmlns:a16="http://schemas.microsoft.com/office/drawing/2014/main" id="{3D6513DE-7B6F-B8AC-8DA4-95AC30AED0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9288" y="4681537"/>
            <a:ext cx="914400" cy="9144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A700C4-EDE1-08B1-5D36-2ED942A05B9C}"/>
              </a:ext>
            </a:extLst>
          </p:cNvPr>
          <p:cNvSpPr/>
          <p:nvPr/>
        </p:nvSpPr>
        <p:spPr>
          <a:xfrm>
            <a:off x="3995738" y="4171950"/>
            <a:ext cx="4233862" cy="1933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Map Data </a:t>
            </a:r>
            <a:r>
              <a:rPr lang="en-US" altLang="ko-KR" dirty="0">
                <a:solidFill>
                  <a:srgbClr val="040C28"/>
                </a:solidFill>
                <a:latin typeface="맑은 고딕" panose="020B0503020000020004" pitchFamily="50" charset="-127"/>
              </a:rPr>
              <a:t>Encoding/Decoding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77F6300-C5AE-9999-0A59-CAAABFF04E1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983688" y="5138738"/>
            <a:ext cx="10120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BC24E91-BE5A-FA5A-BD05-C8850DE2FD23}"/>
              </a:ext>
            </a:extLst>
          </p:cNvPr>
          <p:cNvCxnSpPr>
            <a:cxnSpLocks/>
          </p:cNvCxnSpPr>
          <p:nvPr/>
        </p:nvCxnSpPr>
        <p:spPr>
          <a:xfrm>
            <a:off x="8229600" y="5110162"/>
            <a:ext cx="10120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BA06311-1D30-3429-BE26-A231A0F3EC0B}"/>
              </a:ext>
            </a:extLst>
          </p:cNvPr>
          <p:cNvSpPr txBox="1"/>
          <p:nvPr/>
        </p:nvSpPr>
        <p:spPr>
          <a:xfrm>
            <a:off x="2134535" y="5539212"/>
            <a:ext cx="78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626ECC-22FC-1DD7-3D95-6208A4AC2004}"/>
              </a:ext>
            </a:extLst>
          </p:cNvPr>
          <p:cNvSpPr txBox="1"/>
          <p:nvPr/>
        </p:nvSpPr>
        <p:spPr>
          <a:xfrm>
            <a:off x="9159487" y="5539212"/>
            <a:ext cx="101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External server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46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DCF4-D436-0009-3A8A-898E0342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– </a:t>
            </a:r>
            <a:r>
              <a:rPr lang="ko-KR" altLang="en-US" dirty="0"/>
              <a:t>맵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4540-40FE-5436-B849-C72B3902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7</a:t>
            </a:fld>
            <a:endParaRPr kumimoji="1" lang="x-none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630B5-A936-C9ED-15EB-4C563946A7D8}"/>
              </a:ext>
            </a:extLst>
          </p:cNvPr>
          <p:cNvSpPr txBox="1"/>
          <p:nvPr/>
        </p:nvSpPr>
        <p:spPr>
          <a:xfrm>
            <a:off x="3333750" y="1526461"/>
            <a:ext cx="5402441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에서 구현 예정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인게임에서 파이썬 스크립트를 작성하고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오브젝트에 붙여 상호작용 할 수 있도록 만들고자 함</a:t>
            </a:r>
            <a:endParaRPr lang="en-US" altLang="ko-KR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A700C4-EDE1-08B1-5D36-2ED942A05B9C}"/>
              </a:ext>
            </a:extLst>
          </p:cNvPr>
          <p:cNvSpPr/>
          <p:nvPr/>
        </p:nvSpPr>
        <p:spPr>
          <a:xfrm>
            <a:off x="452438" y="3587750"/>
            <a:ext cx="4233862" cy="2522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906F1-E65E-606B-07E9-68A9F468A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8" y="1318789"/>
            <a:ext cx="2535265" cy="1700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EF0BB-6008-2B26-0EDA-C86B900C46A8}"/>
              </a:ext>
            </a:extLst>
          </p:cNvPr>
          <p:cNvSpPr txBox="1"/>
          <p:nvPr/>
        </p:nvSpPr>
        <p:spPr>
          <a:xfrm>
            <a:off x="452438" y="321841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Game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63EA96-F5C9-414B-D9E4-8154083DB698}"/>
              </a:ext>
            </a:extLst>
          </p:cNvPr>
          <p:cNvSpPr/>
          <p:nvPr/>
        </p:nvSpPr>
        <p:spPr>
          <a:xfrm>
            <a:off x="604838" y="4024580"/>
            <a:ext cx="1757362" cy="1881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ACF35C-D157-156F-AA14-22509323654E}"/>
              </a:ext>
            </a:extLst>
          </p:cNvPr>
          <p:cNvGrpSpPr/>
          <p:nvPr/>
        </p:nvGrpSpPr>
        <p:grpSpPr>
          <a:xfrm>
            <a:off x="2743202" y="4026040"/>
            <a:ext cx="1757362" cy="540945"/>
            <a:chOff x="6263866" y="3735780"/>
            <a:chExt cx="1757362" cy="5409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76EE6D-10F6-3C3F-0F76-D61B5C519278}"/>
                </a:ext>
              </a:extLst>
            </p:cNvPr>
            <p:cNvSpPr txBox="1"/>
            <p:nvPr/>
          </p:nvSpPr>
          <p:spPr>
            <a:xfrm>
              <a:off x="6462713" y="3837926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GameObject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6A98B2-8C45-19AD-9D9C-A256B0638B9A}"/>
                </a:ext>
              </a:extLst>
            </p:cNvPr>
            <p:cNvSpPr/>
            <p:nvPr/>
          </p:nvSpPr>
          <p:spPr>
            <a:xfrm>
              <a:off x="6263866" y="3735780"/>
              <a:ext cx="1757362" cy="540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EE944E8-8A98-63B1-5886-B0CC535755BB}"/>
              </a:ext>
            </a:extLst>
          </p:cNvPr>
          <p:cNvGrpSpPr/>
          <p:nvPr/>
        </p:nvGrpSpPr>
        <p:grpSpPr>
          <a:xfrm>
            <a:off x="2743202" y="4692807"/>
            <a:ext cx="1757362" cy="540945"/>
            <a:chOff x="6263866" y="3735780"/>
            <a:chExt cx="1757362" cy="5409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01109-9188-C999-11EE-61385C8AB9CB}"/>
                </a:ext>
              </a:extLst>
            </p:cNvPr>
            <p:cNvSpPr txBox="1"/>
            <p:nvPr/>
          </p:nvSpPr>
          <p:spPr>
            <a:xfrm>
              <a:off x="6462713" y="3837926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GameObject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11B07E-FB1F-24C0-FCF0-8810F1AE1157}"/>
                </a:ext>
              </a:extLst>
            </p:cNvPr>
            <p:cNvSpPr/>
            <p:nvPr/>
          </p:nvSpPr>
          <p:spPr>
            <a:xfrm>
              <a:off x="6263866" y="3735780"/>
              <a:ext cx="1757362" cy="540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CDBC8C-2EBF-FF19-EFB7-3D2CE6F960AE}"/>
              </a:ext>
            </a:extLst>
          </p:cNvPr>
          <p:cNvGrpSpPr/>
          <p:nvPr/>
        </p:nvGrpSpPr>
        <p:grpSpPr>
          <a:xfrm>
            <a:off x="2743202" y="5359575"/>
            <a:ext cx="1757362" cy="540945"/>
            <a:chOff x="6263866" y="3735780"/>
            <a:chExt cx="1757362" cy="5409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EB3E2D-53D2-B2D9-677A-3A869B573512}"/>
                </a:ext>
              </a:extLst>
            </p:cNvPr>
            <p:cNvSpPr txBox="1"/>
            <p:nvPr/>
          </p:nvSpPr>
          <p:spPr>
            <a:xfrm>
              <a:off x="6462713" y="3837926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GameObject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CBEB3CB-A78C-EFD8-B473-CA0F06B80A26}"/>
                </a:ext>
              </a:extLst>
            </p:cNvPr>
            <p:cNvSpPr/>
            <p:nvPr/>
          </p:nvSpPr>
          <p:spPr>
            <a:xfrm>
              <a:off x="6263866" y="3735780"/>
              <a:ext cx="1757362" cy="540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AEA2C17-9104-2A82-27CD-F965B86FB750}"/>
              </a:ext>
            </a:extLst>
          </p:cNvPr>
          <p:cNvSpPr txBox="1"/>
          <p:nvPr/>
        </p:nvSpPr>
        <p:spPr>
          <a:xfrm>
            <a:off x="512243" y="3635123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 Engine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79F3DEE-CFDD-B8DA-BDBA-B65A33364DA0}"/>
              </a:ext>
            </a:extLst>
          </p:cNvPr>
          <p:cNvGrpSpPr/>
          <p:nvPr/>
        </p:nvGrpSpPr>
        <p:grpSpPr>
          <a:xfrm>
            <a:off x="701338" y="4118660"/>
            <a:ext cx="1564362" cy="369333"/>
            <a:chOff x="6263866" y="3837926"/>
            <a:chExt cx="1757362" cy="3693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62936D-5324-9360-8004-3C6EB0B0D94B}"/>
                </a:ext>
              </a:extLst>
            </p:cNvPr>
            <p:cNvSpPr txBox="1"/>
            <p:nvPr/>
          </p:nvSpPr>
          <p:spPr>
            <a:xfrm>
              <a:off x="6377856" y="3837926"/>
              <a:ext cx="152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.</a:t>
              </a:r>
              <a:r>
                <a:rPr lang="en-US" altLang="ko-KR" dirty="0" err="1"/>
                <a:t>py</a:t>
              </a:r>
              <a:r>
                <a:rPr lang="en-US" altLang="ko-KR" dirty="0"/>
                <a:t> file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738FBC3-86C7-2A6C-FD6E-CD4D36187D25}"/>
                </a:ext>
              </a:extLst>
            </p:cNvPr>
            <p:cNvSpPr/>
            <p:nvPr/>
          </p:nvSpPr>
          <p:spPr>
            <a:xfrm>
              <a:off x="6263866" y="3837927"/>
              <a:ext cx="175736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3AB1A67-438A-913B-0AC2-06B35C2ABBA9}"/>
              </a:ext>
            </a:extLst>
          </p:cNvPr>
          <p:cNvGrpSpPr/>
          <p:nvPr/>
        </p:nvGrpSpPr>
        <p:grpSpPr>
          <a:xfrm>
            <a:off x="701338" y="4774434"/>
            <a:ext cx="1564362" cy="369333"/>
            <a:chOff x="6263866" y="3837926"/>
            <a:chExt cx="1757362" cy="36933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593B83-3EEB-D181-5B94-7EBD9DA6767C}"/>
                </a:ext>
              </a:extLst>
            </p:cNvPr>
            <p:cNvSpPr txBox="1"/>
            <p:nvPr/>
          </p:nvSpPr>
          <p:spPr>
            <a:xfrm>
              <a:off x="6377856" y="3837926"/>
              <a:ext cx="152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.</a:t>
              </a:r>
              <a:r>
                <a:rPr lang="en-US" altLang="ko-KR" dirty="0" err="1"/>
                <a:t>py</a:t>
              </a:r>
              <a:r>
                <a:rPr lang="en-US" altLang="ko-KR" dirty="0"/>
                <a:t> file</a:t>
              </a:r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D5FCE1B-9037-56C3-2F9F-01552D1377D6}"/>
                </a:ext>
              </a:extLst>
            </p:cNvPr>
            <p:cNvSpPr/>
            <p:nvPr/>
          </p:nvSpPr>
          <p:spPr>
            <a:xfrm>
              <a:off x="6263866" y="3837927"/>
              <a:ext cx="175736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B58003-5218-F36F-C0FD-580FCEDBAC0E}"/>
              </a:ext>
            </a:extLst>
          </p:cNvPr>
          <p:cNvGrpSpPr/>
          <p:nvPr/>
        </p:nvGrpSpPr>
        <p:grpSpPr>
          <a:xfrm>
            <a:off x="700567" y="5420682"/>
            <a:ext cx="1564362" cy="369333"/>
            <a:chOff x="6263866" y="3837926"/>
            <a:chExt cx="1757362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D7DBB9-24A6-0E3D-6AB7-B7AA8EFA120C}"/>
                </a:ext>
              </a:extLst>
            </p:cNvPr>
            <p:cNvSpPr txBox="1"/>
            <p:nvPr/>
          </p:nvSpPr>
          <p:spPr>
            <a:xfrm>
              <a:off x="6377856" y="3837926"/>
              <a:ext cx="152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.</a:t>
              </a:r>
              <a:r>
                <a:rPr lang="en-US" altLang="ko-KR" dirty="0" err="1"/>
                <a:t>py</a:t>
              </a:r>
              <a:r>
                <a:rPr lang="en-US" altLang="ko-KR" dirty="0"/>
                <a:t> file</a:t>
              </a:r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95BDB3E-244D-2DD0-DE30-9307FC4676DD}"/>
                </a:ext>
              </a:extLst>
            </p:cNvPr>
            <p:cNvSpPr/>
            <p:nvPr/>
          </p:nvSpPr>
          <p:spPr>
            <a:xfrm>
              <a:off x="6263866" y="3837927"/>
              <a:ext cx="175736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9CD9933-6A45-92DE-3339-A1791785BB32}"/>
              </a:ext>
            </a:extLst>
          </p:cNvPr>
          <p:cNvCxnSpPr>
            <a:cxnSpLocks/>
            <a:stCxn id="34" idx="3"/>
            <a:endCxn id="13" idx="1"/>
          </p:cNvCxnSpPr>
          <p:nvPr/>
        </p:nvCxnSpPr>
        <p:spPr>
          <a:xfrm flipV="1">
            <a:off x="2265700" y="4296513"/>
            <a:ext cx="477502" cy="68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CAE17E-BB3B-D142-B460-7C2B01188043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264929" y="4959100"/>
            <a:ext cx="478273" cy="418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17969BE-E87F-0043-5704-D4A4437E991E}"/>
              </a:ext>
            </a:extLst>
          </p:cNvPr>
          <p:cNvCxnSpPr>
            <a:cxnSpLocks/>
          </p:cNvCxnSpPr>
          <p:nvPr/>
        </p:nvCxnSpPr>
        <p:spPr>
          <a:xfrm>
            <a:off x="2258568" y="5646387"/>
            <a:ext cx="478273" cy="418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F09278-7F26-1F50-6728-CAB9F987CA28}"/>
              </a:ext>
            </a:extLst>
          </p:cNvPr>
          <p:cNvSpPr txBox="1"/>
          <p:nvPr/>
        </p:nvSpPr>
        <p:spPr>
          <a:xfrm>
            <a:off x="5114927" y="3896789"/>
            <a:ext cx="5296643" cy="21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Ironpython</a:t>
            </a:r>
            <a:r>
              <a:rPr lang="en-US" altLang="ko-KR" dirty="0"/>
              <a:t> </a:t>
            </a:r>
            <a:r>
              <a:rPr lang="ko-KR" altLang="en-US" dirty="0"/>
              <a:t>라이브러리 사용 예정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C# </a:t>
            </a:r>
            <a:r>
              <a:rPr lang="ko-KR" altLang="en-US" dirty="0"/>
              <a:t>스크립트 안에서 파이썬 엔진을 구동하여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사용자가 작성한 파이썬 스크립트를 실행하도록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또한 사용자 간 거래가 가능하도록 할 예정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추후 변경 가능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7087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DCF4-D436-0009-3A8A-898E0342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– </a:t>
            </a:r>
            <a:r>
              <a:rPr lang="ko-KR" altLang="en-US" dirty="0"/>
              <a:t>멀티플레이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4540-40FE-5436-B849-C72B3902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8</a:t>
            </a:fld>
            <a:endParaRPr kumimoji="1" lang="x-none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630B5-A936-C9ED-15EB-4C563946A7D8}"/>
              </a:ext>
            </a:extLst>
          </p:cNvPr>
          <p:cNvSpPr txBox="1"/>
          <p:nvPr/>
        </p:nvSpPr>
        <p:spPr>
          <a:xfrm>
            <a:off x="3224212" y="1317878"/>
            <a:ext cx="6147837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현재 구현 중에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서버로부터 </a:t>
            </a:r>
            <a:r>
              <a:rPr lang="ko-KR" altLang="en-US" dirty="0" err="1"/>
              <a:t>브로드캐스트</a:t>
            </a:r>
            <a:r>
              <a:rPr lang="ko-KR" altLang="en-US" dirty="0"/>
              <a:t> 되는 내용을 받고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그에 맞는 행동을 클라이언트 단에서 실행할 수 있도록 하는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EventListener</a:t>
            </a:r>
            <a:r>
              <a:rPr lang="en-US" altLang="ko-KR" dirty="0"/>
              <a:t> </a:t>
            </a:r>
            <a:r>
              <a:rPr lang="ko-KR" altLang="en-US" dirty="0"/>
              <a:t>클래스 작성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3FAE11-C66B-DCFD-698F-63EEDF8E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17878"/>
            <a:ext cx="2414768" cy="1717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BE12B8-46DD-C80B-FE47-492862B619D0}"/>
              </a:ext>
            </a:extLst>
          </p:cNvPr>
          <p:cNvSpPr txBox="1"/>
          <p:nvPr/>
        </p:nvSpPr>
        <p:spPr>
          <a:xfrm>
            <a:off x="442913" y="3452388"/>
            <a:ext cx="8367712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브로드캐스트</a:t>
            </a:r>
            <a:r>
              <a:rPr lang="ko-KR" altLang="en-US" dirty="0"/>
              <a:t> 되는 신호의 양식 </a:t>
            </a:r>
            <a:r>
              <a:rPr lang="en-US" altLang="ko-KR" dirty="0"/>
              <a:t>(</a:t>
            </a:r>
            <a:r>
              <a:rPr lang="ko-KR" altLang="en-US" dirty="0"/>
              <a:t>추후에는 </a:t>
            </a:r>
            <a:r>
              <a:rPr lang="en-US" altLang="ko-KR" dirty="0" err="1"/>
              <a:t>ProtoBuf</a:t>
            </a:r>
            <a:r>
              <a:rPr lang="en-US" altLang="ko-KR" dirty="0"/>
              <a:t> </a:t>
            </a:r>
            <a:r>
              <a:rPr lang="ko-KR" altLang="en-US" dirty="0"/>
              <a:t>사용하여 변경 예정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커맨드</a:t>
            </a:r>
            <a:r>
              <a:rPr lang="en-US" altLang="ko-KR" dirty="0"/>
              <a:t>$</a:t>
            </a:r>
            <a:r>
              <a:rPr lang="ko-KR" altLang="en-US" dirty="0"/>
              <a:t>메시지의 형태로 </a:t>
            </a:r>
            <a:r>
              <a:rPr lang="en-US" altLang="ko-KR" dirty="0"/>
              <a:t>$ </a:t>
            </a:r>
            <a:r>
              <a:rPr lang="ko-KR" altLang="en-US" dirty="0"/>
              <a:t>기준 </a:t>
            </a:r>
            <a:r>
              <a:rPr lang="en-US" altLang="ko-KR" dirty="0"/>
              <a:t>split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메시지는 </a:t>
            </a:r>
            <a:r>
              <a:rPr lang="en-US" altLang="ko-KR" dirty="0" err="1"/>
              <a:t>data;data</a:t>
            </a:r>
            <a:r>
              <a:rPr lang="en-US" altLang="ko-KR" dirty="0"/>
              <a:t>;…;data </a:t>
            </a:r>
            <a:r>
              <a:rPr lang="ko-KR" altLang="en-US" dirty="0"/>
              <a:t>의 형태로 </a:t>
            </a:r>
            <a:r>
              <a:rPr lang="en-US" altLang="ko-KR" dirty="0"/>
              <a:t>; </a:t>
            </a:r>
            <a:r>
              <a:rPr lang="ko-KR" altLang="en-US" dirty="0"/>
              <a:t>기준 </a:t>
            </a:r>
            <a:r>
              <a:rPr lang="en-US" altLang="ko-KR" dirty="0"/>
              <a:t>split</a:t>
            </a:r>
          </a:p>
        </p:txBody>
      </p:sp>
    </p:spTree>
    <p:extLst>
      <p:ext uri="{BB962C8B-B14F-4D97-AF65-F5344CB8AC3E}">
        <p14:creationId xmlns:p14="http://schemas.microsoft.com/office/powerpoint/2010/main" val="384225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DCF4-D436-0009-3A8A-898E0342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 </a:t>
            </a:r>
            <a:r>
              <a:rPr lang="en-US" altLang="ko-KR" dirty="0"/>
              <a:t>– </a:t>
            </a:r>
            <a:r>
              <a:rPr lang="ko-KR" altLang="en-US" dirty="0"/>
              <a:t>멀티플레이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4540-40FE-5436-B849-C72B3902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9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E3E4D-6447-2665-E439-610BFD579258}"/>
              </a:ext>
            </a:extLst>
          </p:cNvPr>
          <p:cNvSpPr txBox="1"/>
          <p:nvPr/>
        </p:nvSpPr>
        <p:spPr>
          <a:xfrm>
            <a:off x="3681106" y="1127760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틀 </a:t>
            </a:r>
            <a:r>
              <a:rPr lang="en-US" altLang="ko-KR" dirty="0"/>
              <a:t>: </a:t>
            </a:r>
            <a:r>
              <a:rPr lang="ko-KR" altLang="en-US" dirty="0"/>
              <a:t>커맨드</a:t>
            </a:r>
            <a:r>
              <a:rPr lang="en-US" altLang="ko-KR" dirty="0"/>
              <a:t>$</a:t>
            </a:r>
            <a:r>
              <a:rPr lang="ko-KR" altLang="en-US" dirty="0"/>
              <a:t>메시지</a:t>
            </a:r>
            <a:r>
              <a:rPr lang="en-US" altLang="ko-KR" dirty="0"/>
              <a:t>1;</a:t>
            </a:r>
            <a:r>
              <a:rPr lang="ko-KR" altLang="en-US" dirty="0"/>
              <a:t>메시지</a:t>
            </a:r>
            <a:r>
              <a:rPr lang="en-US" altLang="ko-KR" dirty="0"/>
              <a:t>2;</a:t>
            </a:r>
            <a:r>
              <a:rPr lang="ko-KR" altLang="en-US" dirty="0"/>
              <a:t>메시지</a:t>
            </a:r>
            <a:r>
              <a:rPr lang="en-US" altLang="ko-KR" dirty="0"/>
              <a:t>3;…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261DE7E-C8F5-0659-C6F3-18AC5EE65E73}"/>
              </a:ext>
            </a:extLst>
          </p:cNvPr>
          <p:cNvGraphicFramePr>
            <a:graphicFrameLocks noGrp="1"/>
          </p:cNvGraphicFramePr>
          <p:nvPr/>
        </p:nvGraphicFramePr>
        <p:xfrm>
          <a:off x="261256" y="1730117"/>
          <a:ext cx="11547564" cy="4098285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875213">
                  <a:extLst>
                    <a:ext uri="{9D8B030D-6E8A-4147-A177-3AD203B41FA5}">
                      <a16:colId xmlns:a16="http://schemas.microsoft.com/office/drawing/2014/main" val="473110500"/>
                    </a:ext>
                  </a:extLst>
                </a:gridCol>
                <a:gridCol w="1449977">
                  <a:extLst>
                    <a:ext uri="{9D8B030D-6E8A-4147-A177-3AD203B41FA5}">
                      <a16:colId xmlns:a16="http://schemas.microsoft.com/office/drawing/2014/main" val="1398869981"/>
                    </a:ext>
                  </a:extLst>
                </a:gridCol>
                <a:gridCol w="1672045">
                  <a:extLst>
                    <a:ext uri="{9D8B030D-6E8A-4147-A177-3AD203B41FA5}">
                      <a16:colId xmlns:a16="http://schemas.microsoft.com/office/drawing/2014/main" val="396676151"/>
                    </a:ext>
                  </a:extLst>
                </a:gridCol>
                <a:gridCol w="1924595">
                  <a:extLst>
                    <a:ext uri="{9D8B030D-6E8A-4147-A177-3AD203B41FA5}">
                      <a16:colId xmlns:a16="http://schemas.microsoft.com/office/drawing/2014/main" val="264670400"/>
                    </a:ext>
                  </a:extLst>
                </a:gridCol>
                <a:gridCol w="1689463">
                  <a:extLst>
                    <a:ext uri="{9D8B030D-6E8A-4147-A177-3AD203B41FA5}">
                      <a16:colId xmlns:a16="http://schemas.microsoft.com/office/drawing/2014/main" val="1018542304"/>
                    </a:ext>
                  </a:extLst>
                </a:gridCol>
                <a:gridCol w="1915885">
                  <a:extLst>
                    <a:ext uri="{9D8B030D-6E8A-4147-A177-3AD203B41FA5}">
                      <a16:colId xmlns:a16="http://schemas.microsoft.com/office/drawing/2014/main" val="2511637683"/>
                    </a:ext>
                  </a:extLst>
                </a:gridCol>
                <a:gridCol w="2020386">
                  <a:extLst>
                    <a:ext uri="{9D8B030D-6E8A-4147-A177-3AD203B41FA5}">
                      <a16:colId xmlns:a16="http://schemas.microsoft.com/office/drawing/2014/main" val="1548964256"/>
                    </a:ext>
                  </a:extLst>
                </a:gridCol>
              </a:tblGrid>
              <a:tr h="724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커맨드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접속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퇴장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에셋</a:t>
                      </a:r>
                      <a:r>
                        <a:rPr lang="ko-KR" altLang="en-US" dirty="0"/>
                        <a:t> 설치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에셋</a:t>
                      </a:r>
                      <a:r>
                        <a:rPr lang="ko-KR" altLang="en-US" dirty="0"/>
                        <a:t>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에셋</a:t>
                      </a:r>
                      <a:r>
                        <a:rPr lang="ko-KR" altLang="en-US" dirty="0"/>
                        <a:t>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344070"/>
                  </a:ext>
                </a:extLst>
              </a:tr>
              <a:tr h="1891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메시지 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사용자 </a:t>
                      </a:r>
                      <a:r>
                        <a:rPr lang="en-US" altLang="ko-KR" sz="1600" dirty="0"/>
                        <a:t>ID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접속시간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사용자</a:t>
                      </a:r>
                      <a:r>
                        <a:rPr lang="en-US" altLang="ko-KR" sz="1600" dirty="0"/>
                        <a:t> ID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이동한 위치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트랜스폼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회전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크기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사용자 </a:t>
                      </a:r>
                      <a:r>
                        <a:rPr lang="en-US" altLang="ko-KR" sz="1600" dirty="0"/>
                        <a:t>ID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상호작용 대상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시스템</a:t>
                      </a:r>
                      <a:r>
                        <a:rPr lang="en-US" altLang="ko-KR" sz="1600" dirty="0"/>
                        <a:t>/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다른 사용자</a:t>
                      </a:r>
                      <a:r>
                        <a:rPr lang="en-US" altLang="ko-KR" sz="1600" dirty="0"/>
                        <a:t>/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오브젝트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대상 </a:t>
                      </a:r>
                      <a:r>
                        <a:rPr lang="en-US" altLang="ko-KR" sz="1600" dirty="0"/>
                        <a:t>ID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상호작용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사용자 </a:t>
                      </a:r>
                      <a:r>
                        <a:rPr lang="en-US" altLang="ko-KR" sz="1600" dirty="0"/>
                        <a:t>ID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고유 </a:t>
                      </a:r>
                      <a:r>
                        <a:rPr lang="ko-KR" altLang="en-US" sz="1600" dirty="0" err="1"/>
                        <a:t>에셋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ID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트랜스폼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사용자 </a:t>
                      </a:r>
                      <a:r>
                        <a:rPr lang="en-US" altLang="ko-KR" sz="1600" dirty="0"/>
                        <a:t>ID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방 오브젝트 </a:t>
                      </a:r>
                      <a:r>
                        <a:rPr lang="en-US" altLang="ko-KR" sz="1600" dirty="0"/>
                        <a:t>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사용자 </a:t>
                      </a:r>
                      <a:r>
                        <a:rPr lang="en-US" altLang="ko-KR" sz="1600" dirty="0"/>
                        <a:t>ID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방 오브젝트 </a:t>
                      </a:r>
                      <a:r>
                        <a:rPr lang="en-US" altLang="ko-KR" sz="1600" dirty="0"/>
                        <a:t>ID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변경 전 트랜스폼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미정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변경 후 트랜스폼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01941"/>
                  </a:ext>
                </a:extLst>
              </a:tr>
              <a:tr h="1482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600" dirty="0" err="1"/>
                        <a:t>에셋</a:t>
                      </a:r>
                      <a:r>
                        <a:rPr lang="ko-KR" altLang="en-US" sz="1600" dirty="0"/>
                        <a:t> 설치는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성공 시에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설치 메시지에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방 오브젝트 </a:t>
                      </a:r>
                      <a:r>
                        <a:rPr lang="en-US" altLang="ko-KR" sz="1600" dirty="0"/>
                        <a:t>ID</a:t>
                      </a:r>
                      <a:r>
                        <a:rPr lang="ko-KR" altLang="en-US" sz="1600" dirty="0"/>
                        <a:t>를 포함해서 전달함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600" dirty="0"/>
                        <a:t>변경 전 트랜스폼을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데이터에 포함하여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이전 상태를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유추할 수 있도록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하는 것이 목표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8752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E2BC0E-8D8D-8082-7378-7AAB5E01480C}"/>
              </a:ext>
            </a:extLst>
          </p:cNvPr>
          <p:cNvSpPr txBox="1"/>
          <p:nvPr/>
        </p:nvSpPr>
        <p:spPr>
          <a:xfrm>
            <a:off x="196601" y="5968175"/>
            <a:ext cx="10582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방 오브젝트 </a:t>
            </a:r>
            <a:r>
              <a:rPr lang="en-US" altLang="ko-KR" sz="1400" dirty="0"/>
              <a:t>ID : </a:t>
            </a:r>
            <a:r>
              <a:rPr lang="ko-KR" altLang="en-US" sz="1400" dirty="0" err="1"/>
              <a:t>에셋을</a:t>
            </a:r>
            <a:r>
              <a:rPr lang="ko-KR" altLang="en-US" sz="1400" dirty="0"/>
              <a:t> 방에 설치하였을 때</a:t>
            </a:r>
            <a:r>
              <a:rPr lang="en-US" altLang="ko-KR" sz="1400" dirty="0"/>
              <a:t> </a:t>
            </a:r>
            <a:r>
              <a:rPr lang="ko-KR" altLang="en-US" sz="1400" dirty="0"/>
              <a:t>자동으로 부여되는 </a:t>
            </a:r>
            <a:r>
              <a:rPr lang="en-US" altLang="ko-KR" sz="1400" dirty="0"/>
              <a:t>ID.  </a:t>
            </a:r>
            <a:r>
              <a:rPr lang="ko-KR" altLang="en-US" sz="1400" dirty="0"/>
              <a:t>방에서 같은 </a:t>
            </a:r>
            <a:r>
              <a:rPr lang="ko-KR" altLang="en-US" sz="1400" dirty="0" err="1"/>
              <a:t>에셋을</a:t>
            </a:r>
            <a:r>
              <a:rPr lang="ko-KR" altLang="en-US" sz="1400" dirty="0"/>
              <a:t> 여러 개 설치하여도 구분할 수 있도록 하기 위함</a:t>
            </a:r>
          </a:p>
        </p:txBody>
      </p:sp>
    </p:spTree>
    <p:extLst>
      <p:ext uri="{BB962C8B-B14F-4D97-AF65-F5344CB8AC3E}">
        <p14:creationId xmlns:p14="http://schemas.microsoft.com/office/powerpoint/2010/main" val="441433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EEF8CA258B114B8D883CAA9BE76F96" ma:contentTypeVersion="4" ma:contentTypeDescription="새 문서를 만듭니다." ma:contentTypeScope="" ma:versionID="7515efcd70e1746458f634e8264313b1">
  <xsd:schema xmlns:xsd="http://www.w3.org/2001/XMLSchema" xmlns:xs="http://www.w3.org/2001/XMLSchema" xmlns:p="http://schemas.microsoft.com/office/2006/metadata/properties" xmlns:ns2="95959694-a5a3-45ee-904f-fc9b98d180ff" targetNamespace="http://schemas.microsoft.com/office/2006/metadata/properties" ma:root="true" ma:fieldsID="100a2787f8e11178e7c8c74a45a94df6" ns2:_="">
    <xsd:import namespace="95959694-a5a3-45ee-904f-fc9b98d18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59694-a5a3-45ee-904f-fc9b98d18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B9478C-1C30-4BBC-B1D3-39AB7235BB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4FF5B-BD04-4826-B0D7-B4EC4DF93A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959694-a5a3-45ee-904f-fc9b98d18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F989FF-DB24-401B-AF22-D0BE49762C21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95959694-a5a3-45ee-904f-fc9b98d180ff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692</Words>
  <Application>Microsoft Office PowerPoint</Application>
  <PresentationFormat>와이드스크린</PresentationFormat>
  <Paragraphs>146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Calibri Light</vt:lpstr>
      <vt:lpstr>맑은 고딕</vt:lpstr>
      <vt:lpstr>Arial</vt:lpstr>
      <vt:lpstr>Calibri</vt:lpstr>
      <vt:lpstr>맑은 고딕</vt:lpstr>
      <vt:lpstr>Wingdings</vt:lpstr>
      <vt:lpstr>Office 테마</vt:lpstr>
      <vt:lpstr>PowerPoint 프레젠테이션</vt:lpstr>
      <vt:lpstr>목차</vt:lpstr>
      <vt:lpstr>1. 개발 현황</vt:lpstr>
      <vt:lpstr>2. 개발 내용 – 사용자 정보 시스템</vt:lpstr>
      <vt:lpstr>2. 개발 내용 – 에셋 시스템</vt:lpstr>
      <vt:lpstr>2. 개발 내용 – 맵 시스템</vt:lpstr>
      <vt:lpstr>2. 개발 내용 – 맵 시스템</vt:lpstr>
      <vt:lpstr>2. 개발 내용 – 멀티플레이 시스템</vt:lpstr>
      <vt:lpstr>2. 개발 내용 – 멀티플레이 시스템</vt:lpstr>
      <vt:lpstr>2. 개발 내용 – 멀티플레이 시스템</vt:lpstr>
      <vt:lpstr>3. 팀원 개발 내용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킥오프 미팅</dc:title>
  <dc:creator>세영 한</dc:creator>
  <cp:lastModifiedBy>이혜림</cp:lastModifiedBy>
  <cp:revision>125</cp:revision>
  <dcterms:created xsi:type="dcterms:W3CDTF">2023-06-28T19:21:46Z</dcterms:created>
  <dcterms:modified xsi:type="dcterms:W3CDTF">2024-05-13T09:35:49Z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0x010100F5EEF8CA258B114B8D883CAA9BE76F96</vt:lpwstr>
  </property>
</Properties>
</file>